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ink/ink2.xml" ContentType="application/inkml+xml"/>
  <Override PartName="/ppt/ink/ink1.xml" ContentType="application/inkml+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8" r:id="rId2"/>
    <p:sldId id="269" r:id="rId3"/>
    <p:sldId id="270" r:id="rId4"/>
    <p:sldId id="271" r:id="rId5"/>
    <p:sldId id="272" r:id="rId6"/>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2"/>
        </a:solidFill>
        <a:latin typeface="Arial" panose="020B0604020202020204" pitchFamily="34" charset="0"/>
        <a:ea typeface="+mn-ea"/>
        <a:cs typeface="+mn-cs"/>
      </a:defRPr>
    </a:lvl5pPr>
    <a:lvl6pPr marL="2286000" algn="l" defTabSz="914400" rtl="0" eaLnBrk="1" latinLnBrk="0" hangingPunct="1">
      <a:defRPr sz="3200" kern="1200">
        <a:solidFill>
          <a:schemeClr val="tx2"/>
        </a:solidFill>
        <a:latin typeface="Arial" panose="020B0604020202020204" pitchFamily="34" charset="0"/>
        <a:ea typeface="+mn-ea"/>
        <a:cs typeface="+mn-cs"/>
      </a:defRPr>
    </a:lvl6pPr>
    <a:lvl7pPr marL="2743200" algn="l" defTabSz="914400" rtl="0" eaLnBrk="1" latinLnBrk="0" hangingPunct="1">
      <a:defRPr sz="3200" kern="1200">
        <a:solidFill>
          <a:schemeClr val="tx2"/>
        </a:solidFill>
        <a:latin typeface="Arial" panose="020B0604020202020204" pitchFamily="34" charset="0"/>
        <a:ea typeface="+mn-ea"/>
        <a:cs typeface="+mn-cs"/>
      </a:defRPr>
    </a:lvl7pPr>
    <a:lvl8pPr marL="3200400" algn="l" defTabSz="914400" rtl="0" eaLnBrk="1" latinLnBrk="0" hangingPunct="1">
      <a:defRPr sz="3200" kern="1200">
        <a:solidFill>
          <a:schemeClr val="tx2"/>
        </a:solidFill>
        <a:latin typeface="Arial" panose="020B0604020202020204" pitchFamily="34" charset="0"/>
        <a:ea typeface="+mn-ea"/>
        <a:cs typeface="+mn-cs"/>
      </a:defRPr>
    </a:lvl8pPr>
    <a:lvl9pPr marL="3657600" algn="l" defTabSz="914400" rtl="0" eaLnBrk="1" latinLnBrk="0" hangingPunct="1">
      <a:defRPr sz="32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800"/>
    <a:srgbClr val="D6EAAF"/>
    <a:srgbClr val="FFE28F"/>
    <a:srgbClr val="FFD671"/>
    <a:srgbClr val="682A00"/>
    <a:srgbClr val="D6D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1" autoAdjust="0"/>
    <p:restoredTop sz="93891" autoAdjust="0"/>
  </p:normalViewPr>
  <p:slideViewPr>
    <p:cSldViewPr>
      <p:cViewPr varScale="1">
        <p:scale>
          <a:sx n="64" d="100"/>
          <a:sy n="64" d="100"/>
        </p:scale>
        <p:origin x="132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0T22:51:54.023"/>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0T22:51:54.494"/>
    </inkml:context>
    <inkml:brush xml:id="br0">
      <inkml:brushProperty name="width" value="0.05" units="cm"/>
      <inkml:brushProperty name="height" value="0.05" units="cm"/>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4B5C63C-5EF0-442B-8862-0DF13A82669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26627" name="Rectangle 3">
            <a:extLst>
              <a:ext uri="{FF2B5EF4-FFF2-40B4-BE49-F238E27FC236}">
                <a16:creationId xmlns:a16="http://schemas.microsoft.com/office/drawing/2014/main" id="{C9FF72FA-514D-4CEA-81E6-250FFC932A3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51241FD8-0EDE-44E7-A31A-47A57E3175D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A685C674-1C64-48F0-AF75-E437796AAD7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884BFAA0-0AA8-4458-B19A-E79E85DCB81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26631" name="Rectangle 7">
            <a:extLst>
              <a:ext uri="{FF2B5EF4-FFF2-40B4-BE49-F238E27FC236}">
                <a16:creationId xmlns:a16="http://schemas.microsoft.com/office/drawing/2014/main" id="{870461C2-E131-4D3B-BF8E-914EA0E2D1E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Times New Roman" panose="02020603050405020304" pitchFamily="18" charset="0"/>
              </a:defRPr>
            </a:lvl1pPr>
          </a:lstStyle>
          <a:p>
            <a:pPr>
              <a:defRPr/>
            </a:pPr>
            <a:fld id="{24E8997C-D63A-495F-86F6-3B56C8A598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9664412A-9354-47BE-8196-9482929B07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BBDDA8-1F49-466D-A7CD-A4BD3CAFE753}" type="slidenum">
              <a:rPr lang="en-US" altLang="en-US"/>
              <a:pPr>
                <a:spcBef>
                  <a:spcPct val="0"/>
                </a:spcBef>
              </a:pPr>
              <a:t>1</a:t>
            </a:fld>
            <a:endParaRPr lang="en-US" altLang="en-US"/>
          </a:p>
        </p:txBody>
      </p:sp>
      <p:sp>
        <p:nvSpPr>
          <p:cNvPr id="4099" name="Rectangle 2">
            <a:extLst>
              <a:ext uri="{FF2B5EF4-FFF2-40B4-BE49-F238E27FC236}">
                <a16:creationId xmlns:a16="http://schemas.microsoft.com/office/drawing/2014/main" id="{0F638075-A1E0-4E7F-9703-2007E607D278}"/>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FDFF2890-8C96-479A-A16E-61D879A3C9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843AFB7-F29A-416A-9D53-541AE6A214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BBF1A1-86EF-4F47-8D73-399FE67378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F92532-DE4A-425F-B7F2-01A292459462}"/>
              </a:ext>
            </a:extLst>
          </p:cNvPr>
          <p:cNvSpPr>
            <a:spLocks noGrp="1" noChangeArrowheads="1"/>
          </p:cNvSpPr>
          <p:nvPr>
            <p:ph type="sldNum" sz="quarter" idx="12"/>
          </p:nvPr>
        </p:nvSpPr>
        <p:spPr>
          <a:ln/>
        </p:spPr>
        <p:txBody>
          <a:bodyPr/>
          <a:lstStyle>
            <a:lvl1pPr>
              <a:defRPr/>
            </a:lvl1pPr>
          </a:lstStyle>
          <a:p>
            <a:pPr>
              <a:defRPr/>
            </a:pPr>
            <a:fld id="{D8A19DF9-B5D2-4F51-8487-C0ED0D9DFB55}" type="slidenum">
              <a:rPr lang="en-US" altLang="en-US"/>
              <a:pPr>
                <a:defRPr/>
              </a:pPr>
              <a:t>‹#›</a:t>
            </a:fld>
            <a:endParaRPr lang="en-US" altLang="en-US"/>
          </a:p>
        </p:txBody>
      </p:sp>
    </p:spTree>
    <p:extLst>
      <p:ext uri="{BB962C8B-B14F-4D97-AF65-F5344CB8AC3E}">
        <p14:creationId xmlns:p14="http://schemas.microsoft.com/office/powerpoint/2010/main" val="193449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4F32D9-DB85-47ED-BA61-216DE24BE8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209346-B096-49C0-9706-4AC554434E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93637C-EE6E-4A16-98F8-5778D167DD5D}"/>
              </a:ext>
            </a:extLst>
          </p:cNvPr>
          <p:cNvSpPr>
            <a:spLocks noGrp="1" noChangeArrowheads="1"/>
          </p:cNvSpPr>
          <p:nvPr>
            <p:ph type="sldNum" sz="quarter" idx="12"/>
          </p:nvPr>
        </p:nvSpPr>
        <p:spPr>
          <a:ln/>
        </p:spPr>
        <p:txBody>
          <a:bodyPr/>
          <a:lstStyle>
            <a:lvl1pPr>
              <a:defRPr/>
            </a:lvl1pPr>
          </a:lstStyle>
          <a:p>
            <a:pPr>
              <a:defRPr/>
            </a:pPr>
            <a:fld id="{218F1D79-5A98-4AB4-AFE4-3FA5FB85E32D}" type="slidenum">
              <a:rPr lang="en-US" altLang="en-US"/>
              <a:pPr>
                <a:defRPr/>
              </a:pPr>
              <a:t>‹#›</a:t>
            </a:fld>
            <a:endParaRPr lang="en-US" altLang="en-US"/>
          </a:p>
        </p:txBody>
      </p:sp>
    </p:spTree>
    <p:extLst>
      <p:ext uri="{BB962C8B-B14F-4D97-AF65-F5344CB8AC3E}">
        <p14:creationId xmlns:p14="http://schemas.microsoft.com/office/powerpoint/2010/main" val="291497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1106C8-3B73-4BC8-AF41-D5C3068036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AC084D-7176-4F92-A078-C91F60C3BD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AD4978-94BC-464F-876B-7113222D242C}"/>
              </a:ext>
            </a:extLst>
          </p:cNvPr>
          <p:cNvSpPr>
            <a:spLocks noGrp="1" noChangeArrowheads="1"/>
          </p:cNvSpPr>
          <p:nvPr>
            <p:ph type="sldNum" sz="quarter" idx="12"/>
          </p:nvPr>
        </p:nvSpPr>
        <p:spPr>
          <a:ln/>
        </p:spPr>
        <p:txBody>
          <a:bodyPr/>
          <a:lstStyle>
            <a:lvl1pPr>
              <a:defRPr/>
            </a:lvl1pPr>
          </a:lstStyle>
          <a:p>
            <a:pPr>
              <a:defRPr/>
            </a:pPr>
            <a:fld id="{CAFE9B22-08FF-4F59-8444-79867C77F1CA}" type="slidenum">
              <a:rPr lang="en-US" altLang="en-US"/>
              <a:pPr>
                <a:defRPr/>
              </a:pPr>
              <a:t>‹#›</a:t>
            </a:fld>
            <a:endParaRPr lang="en-US" altLang="en-US"/>
          </a:p>
        </p:txBody>
      </p:sp>
    </p:spTree>
    <p:extLst>
      <p:ext uri="{BB962C8B-B14F-4D97-AF65-F5344CB8AC3E}">
        <p14:creationId xmlns:p14="http://schemas.microsoft.com/office/powerpoint/2010/main" val="2932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4BB3092-8D55-4E68-B52A-39F595FB21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F52034-51B1-44ED-B92C-7E05AFF6B5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D3920BB-78F6-44AA-A1CB-B9B8D76DAFFD}"/>
              </a:ext>
            </a:extLst>
          </p:cNvPr>
          <p:cNvSpPr>
            <a:spLocks noGrp="1" noChangeArrowheads="1"/>
          </p:cNvSpPr>
          <p:nvPr>
            <p:ph type="sldNum" sz="quarter" idx="12"/>
          </p:nvPr>
        </p:nvSpPr>
        <p:spPr>
          <a:ln/>
        </p:spPr>
        <p:txBody>
          <a:bodyPr/>
          <a:lstStyle>
            <a:lvl1pPr>
              <a:defRPr/>
            </a:lvl1pPr>
          </a:lstStyle>
          <a:p>
            <a:pPr>
              <a:defRPr/>
            </a:pPr>
            <a:fld id="{CEC8A2C1-09CD-49A9-82AA-54224CB4631F}" type="slidenum">
              <a:rPr lang="en-US" altLang="en-US"/>
              <a:pPr>
                <a:defRPr/>
              </a:pPr>
              <a:t>‹#›</a:t>
            </a:fld>
            <a:endParaRPr lang="en-US" altLang="en-US"/>
          </a:p>
        </p:txBody>
      </p:sp>
    </p:spTree>
    <p:extLst>
      <p:ext uri="{BB962C8B-B14F-4D97-AF65-F5344CB8AC3E}">
        <p14:creationId xmlns:p14="http://schemas.microsoft.com/office/powerpoint/2010/main" val="2793662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5B0EBE59-6CDE-4557-8F46-907E1EFCD841}"/>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FDF7DE1-9932-4699-9E82-11AF3E1C6F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B764453-E53E-4D7C-8949-95B8FA1CFCD9}"/>
              </a:ext>
            </a:extLst>
          </p:cNvPr>
          <p:cNvSpPr>
            <a:spLocks noGrp="1" noChangeArrowheads="1"/>
          </p:cNvSpPr>
          <p:nvPr>
            <p:ph type="sldNum" sz="quarter" idx="12"/>
          </p:nvPr>
        </p:nvSpPr>
        <p:spPr>
          <a:ln/>
        </p:spPr>
        <p:txBody>
          <a:bodyPr/>
          <a:lstStyle>
            <a:lvl1pPr>
              <a:defRPr/>
            </a:lvl1pPr>
          </a:lstStyle>
          <a:p>
            <a:pPr>
              <a:defRPr/>
            </a:pPr>
            <a:fld id="{7CA6BE65-DD09-4E67-93E2-1F9BAB68A659}" type="slidenum">
              <a:rPr lang="en-US" altLang="en-US"/>
              <a:pPr>
                <a:defRPr/>
              </a:pPr>
              <a:t>‹#›</a:t>
            </a:fld>
            <a:endParaRPr lang="en-US" altLang="en-US"/>
          </a:p>
        </p:txBody>
      </p:sp>
    </p:spTree>
    <p:extLst>
      <p:ext uri="{BB962C8B-B14F-4D97-AF65-F5344CB8AC3E}">
        <p14:creationId xmlns:p14="http://schemas.microsoft.com/office/powerpoint/2010/main" val="308221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9A36242-F7E9-467C-AAD7-61599CC1D70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420EC2E-F241-4AF2-BBBF-1F54000D70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992F931-7A96-449A-939E-2F158DE295EA}"/>
              </a:ext>
            </a:extLst>
          </p:cNvPr>
          <p:cNvSpPr>
            <a:spLocks noGrp="1" noChangeArrowheads="1"/>
          </p:cNvSpPr>
          <p:nvPr>
            <p:ph type="sldNum" sz="quarter" idx="12"/>
          </p:nvPr>
        </p:nvSpPr>
        <p:spPr>
          <a:ln/>
        </p:spPr>
        <p:txBody>
          <a:bodyPr/>
          <a:lstStyle>
            <a:lvl1pPr>
              <a:defRPr/>
            </a:lvl1pPr>
          </a:lstStyle>
          <a:p>
            <a:pPr>
              <a:defRPr/>
            </a:pPr>
            <a:fld id="{62D74510-DF12-4D67-9B94-EC868C6748CC}" type="slidenum">
              <a:rPr lang="en-US" altLang="en-US"/>
              <a:pPr>
                <a:defRPr/>
              </a:pPr>
              <a:t>‹#›</a:t>
            </a:fld>
            <a:endParaRPr lang="en-US" altLang="en-US"/>
          </a:p>
        </p:txBody>
      </p:sp>
    </p:spTree>
    <p:extLst>
      <p:ext uri="{BB962C8B-B14F-4D97-AF65-F5344CB8AC3E}">
        <p14:creationId xmlns:p14="http://schemas.microsoft.com/office/powerpoint/2010/main" val="93306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864981-80AA-4A15-8FD9-D5B582335F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65ADC1-C5F0-4ABB-B988-A4D9CE71D3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EEFDFD-CB84-4B55-9D29-8AA264B1EE03}"/>
              </a:ext>
            </a:extLst>
          </p:cNvPr>
          <p:cNvSpPr>
            <a:spLocks noGrp="1" noChangeArrowheads="1"/>
          </p:cNvSpPr>
          <p:nvPr>
            <p:ph type="sldNum" sz="quarter" idx="12"/>
          </p:nvPr>
        </p:nvSpPr>
        <p:spPr>
          <a:ln/>
        </p:spPr>
        <p:txBody>
          <a:bodyPr/>
          <a:lstStyle>
            <a:lvl1pPr>
              <a:defRPr/>
            </a:lvl1pPr>
          </a:lstStyle>
          <a:p>
            <a:pPr>
              <a:defRPr/>
            </a:pPr>
            <a:fld id="{AB42CC61-D67D-4BB9-B0F1-EF4761460396}" type="slidenum">
              <a:rPr lang="en-US" altLang="en-US"/>
              <a:pPr>
                <a:defRPr/>
              </a:pPr>
              <a:t>‹#›</a:t>
            </a:fld>
            <a:endParaRPr lang="en-US" altLang="en-US"/>
          </a:p>
        </p:txBody>
      </p:sp>
    </p:spTree>
    <p:extLst>
      <p:ext uri="{BB962C8B-B14F-4D97-AF65-F5344CB8AC3E}">
        <p14:creationId xmlns:p14="http://schemas.microsoft.com/office/powerpoint/2010/main" val="112302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82D7459-98AF-458A-A100-3D40A6BFF9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BA4AF8-570B-4C0F-BE0F-9888549F8B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71C8E1-AADF-4D3F-A0B5-EA025E6B6600}"/>
              </a:ext>
            </a:extLst>
          </p:cNvPr>
          <p:cNvSpPr>
            <a:spLocks noGrp="1" noChangeArrowheads="1"/>
          </p:cNvSpPr>
          <p:nvPr>
            <p:ph type="sldNum" sz="quarter" idx="12"/>
          </p:nvPr>
        </p:nvSpPr>
        <p:spPr>
          <a:ln/>
        </p:spPr>
        <p:txBody>
          <a:bodyPr/>
          <a:lstStyle>
            <a:lvl1pPr>
              <a:defRPr/>
            </a:lvl1pPr>
          </a:lstStyle>
          <a:p>
            <a:pPr>
              <a:defRPr/>
            </a:pPr>
            <a:fld id="{777D0427-1B69-46B2-A5B6-1065B82734AE}" type="slidenum">
              <a:rPr lang="en-US" altLang="en-US"/>
              <a:pPr>
                <a:defRPr/>
              </a:pPr>
              <a:t>‹#›</a:t>
            </a:fld>
            <a:endParaRPr lang="en-US" altLang="en-US"/>
          </a:p>
        </p:txBody>
      </p:sp>
    </p:spTree>
    <p:extLst>
      <p:ext uri="{BB962C8B-B14F-4D97-AF65-F5344CB8AC3E}">
        <p14:creationId xmlns:p14="http://schemas.microsoft.com/office/powerpoint/2010/main" val="247303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AE1B7BD-6671-441B-AAAC-630431E5A1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0B3682-636C-40A4-86A6-B08506509A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05B9CF-F68E-412F-B3D3-1A41A87CBEE2}"/>
              </a:ext>
            </a:extLst>
          </p:cNvPr>
          <p:cNvSpPr>
            <a:spLocks noGrp="1" noChangeArrowheads="1"/>
          </p:cNvSpPr>
          <p:nvPr>
            <p:ph type="sldNum" sz="quarter" idx="12"/>
          </p:nvPr>
        </p:nvSpPr>
        <p:spPr>
          <a:ln/>
        </p:spPr>
        <p:txBody>
          <a:bodyPr/>
          <a:lstStyle>
            <a:lvl1pPr>
              <a:defRPr/>
            </a:lvl1pPr>
          </a:lstStyle>
          <a:p>
            <a:pPr>
              <a:defRPr/>
            </a:pPr>
            <a:fld id="{381A13BA-585B-4F3C-AC9E-5BD3AC8423C1}" type="slidenum">
              <a:rPr lang="en-US" altLang="en-US"/>
              <a:pPr>
                <a:defRPr/>
              </a:pPr>
              <a:t>‹#›</a:t>
            </a:fld>
            <a:endParaRPr lang="en-US" altLang="en-US"/>
          </a:p>
        </p:txBody>
      </p:sp>
    </p:spTree>
    <p:extLst>
      <p:ext uri="{BB962C8B-B14F-4D97-AF65-F5344CB8AC3E}">
        <p14:creationId xmlns:p14="http://schemas.microsoft.com/office/powerpoint/2010/main" val="90916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964AF68-7007-4252-8F28-3CBA20F5938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2F7DF7E-72ED-4A86-9BEF-EC8ED449B8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CB6B9B1-D3B1-4A3C-AF2C-FBFCECE897F2}"/>
              </a:ext>
            </a:extLst>
          </p:cNvPr>
          <p:cNvSpPr>
            <a:spLocks noGrp="1" noChangeArrowheads="1"/>
          </p:cNvSpPr>
          <p:nvPr>
            <p:ph type="sldNum" sz="quarter" idx="12"/>
          </p:nvPr>
        </p:nvSpPr>
        <p:spPr>
          <a:ln/>
        </p:spPr>
        <p:txBody>
          <a:bodyPr/>
          <a:lstStyle>
            <a:lvl1pPr>
              <a:defRPr/>
            </a:lvl1pPr>
          </a:lstStyle>
          <a:p>
            <a:pPr>
              <a:defRPr/>
            </a:pPr>
            <a:fld id="{3A53BC6B-418B-4337-AA80-353EDCAFFBBC}" type="slidenum">
              <a:rPr lang="en-US" altLang="en-US"/>
              <a:pPr>
                <a:defRPr/>
              </a:pPr>
              <a:t>‹#›</a:t>
            </a:fld>
            <a:endParaRPr lang="en-US" altLang="en-US"/>
          </a:p>
        </p:txBody>
      </p:sp>
    </p:spTree>
    <p:extLst>
      <p:ext uri="{BB962C8B-B14F-4D97-AF65-F5344CB8AC3E}">
        <p14:creationId xmlns:p14="http://schemas.microsoft.com/office/powerpoint/2010/main" val="68962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EF9DADC-2C3E-481F-9C71-C9C60B58F4A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8F9D5FA-C92E-40DE-9222-596811FC2A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A2B5C76-324E-47F7-9172-5D55F24903A0}"/>
              </a:ext>
            </a:extLst>
          </p:cNvPr>
          <p:cNvSpPr>
            <a:spLocks noGrp="1" noChangeArrowheads="1"/>
          </p:cNvSpPr>
          <p:nvPr>
            <p:ph type="sldNum" sz="quarter" idx="12"/>
          </p:nvPr>
        </p:nvSpPr>
        <p:spPr>
          <a:ln/>
        </p:spPr>
        <p:txBody>
          <a:bodyPr/>
          <a:lstStyle>
            <a:lvl1pPr>
              <a:defRPr/>
            </a:lvl1pPr>
          </a:lstStyle>
          <a:p>
            <a:pPr>
              <a:defRPr/>
            </a:pPr>
            <a:fld id="{E13A3430-CCBC-4943-ACAA-21491DA60E96}" type="slidenum">
              <a:rPr lang="en-US" altLang="en-US"/>
              <a:pPr>
                <a:defRPr/>
              </a:pPr>
              <a:t>‹#›</a:t>
            </a:fld>
            <a:endParaRPr lang="en-US" altLang="en-US"/>
          </a:p>
        </p:txBody>
      </p:sp>
    </p:spTree>
    <p:extLst>
      <p:ext uri="{BB962C8B-B14F-4D97-AF65-F5344CB8AC3E}">
        <p14:creationId xmlns:p14="http://schemas.microsoft.com/office/powerpoint/2010/main" val="385311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9D520E-1197-4A7C-9276-399D3602F11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1122B33-7260-4F01-8EA4-63A3F4980B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964295C-FE5B-44E4-AE50-491008BA4DDC}"/>
              </a:ext>
            </a:extLst>
          </p:cNvPr>
          <p:cNvSpPr>
            <a:spLocks noGrp="1" noChangeArrowheads="1"/>
          </p:cNvSpPr>
          <p:nvPr>
            <p:ph type="sldNum" sz="quarter" idx="12"/>
          </p:nvPr>
        </p:nvSpPr>
        <p:spPr>
          <a:ln/>
        </p:spPr>
        <p:txBody>
          <a:bodyPr/>
          <a:lstStyle>
            <a:lvl1pPr>
              <a:defRPr/>
            </a:lvl1pPr>
          </a:lstStyle>
          <a:p>
            <a:pPr>
              <a:defRPr/>
            </a:pPr>
            <a:fld id="{81A101A2-E198-4205-BF7E-34F88B37B509}" type="slidenum">
              <a:rPr lang="en-US" altLang="en-US"/>
              <a:pPr>
                <a:defRPr/>
              </a:pPr>
              <a:t>‹#›</a:t>
            </a:fld>
            <a:endParaRPr lang="en-US" altLang="en-US"/>
          </a:p>
        </p:txBody>
      </p:sp>
    </p:spTree>
    <p:extLst>
      <p:ext uri="{BB962C8B-B14F-4D97-AF65-F5344CB8AC3E}">
        <p14:creationId xmlns:p14="http://schemas.microsoft.com/office/powerpoint/2010/main" val="329431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3CD86D-8FFE-4BC1-815E-0B18E61F2B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EF0DC62-6304-43CC-94DC-17E9AB009B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31A3C70-BC28-4E35-AC41-6286D74D9223}"/>
              </a:ext>
            </a:extLst>
          </p:cNvPr>
          <p:cNvSpPr>
            <a:spLocks noGrp="1" noChangeArrowheads="1"/>
          </p:cNvSpPr>
          <p:nvPr>
            <p:ph type="sldNum" sz="quarter" idx="12"/>
          </p:nvPr>
        </p:nvSpPr>
        <p:spPr>
          <a:ln/>
        </p:spPr>
        <p:txBody>
          <a:bodyPr/>
          <a:lstStyle>
            <a:lvl1pPr>
              <a:defRPr/>
            </a:lvl1pPr>
          </a:lstStyle>
          <a:p>
            <a:pPr>
              <a:defRPr/>
            </a:pPr>
            <a:fld id="{3AC606B1-E3F5-42C2-945E-497F8ABC9255}" type="slidenum">
              <a:rPr lang="en-US" altLang="en-US"/>
              <a:pPr>
                <a:defRPr/>
              </a:pPr>
              <a:t>‹#›</a:t>
            </a:fld>
            <a:endParaRPr lang="en-US" altLang="en-US"/>
          </a:p>
        </p:txBody>
      </p:sp>
    </p:spTree>
    <p:extLst>
      <p:ext uri="{BB962C8B-B14F-4D97-AF65-F5344CB8AC3E}">
        <p14:creationId xmlns:p14="http://schemas.microsoft.com/office/powerpoint/2010/main" val="165608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BDCAA6-F048-4D99-B621-F61DEEE895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C37927-3E27-4CFB-B9FD-77C38DB12B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F74909-BB76-4F15-AEEE-FC90E822D34E}"/>
              </a:ext>
            </a:extLst>
          </p:cNvPr>
          <p:cNvSpPr>
            <a:spLocks noGrp="1" noChangeArrowheads="1"/>
          </p:cNvSpPr>
          <p:nvPr>
            <p:ph type="sldNum" sz="quarter" idx="12"/>
          </p:nvPr>
        </p:nvSpPr>
        <p:spPr>
          <a:ln/>
        </p:spPr>
        <p:txBody>
          <a:bodyPr/>
          <a:lstStyle>
            <a:lvl1pPr>
              <a:defRPr/>
            </a:lvl1pPr>
          </a:lstStyle>
          <a:p>
            <a:pPr>
              <a:defRPr/>
            </a:pPr>
            <a:fld id="{F75408EC-1925-420E-9B49-1D3FAD038B79}" type="slidenum">
              <a:rPr lang="en-US" altLang="en-US"/>
              <a:pPr>
                <a:defRPr/>
              </a:pPr>
              <a:t>‹#›</a:t>
            </a:fld>
            <a:endParaRPr lang="en-US" altLang="en-US"/>
          </a:p>
        </p:txBody>
      </p:sp>
    </p:spTree>
    <p:extLst>
      <p:ext uri="{BB962C8B-B14F-4D97-AF65-F5344CB8AC3E}">
        <p14:creationId xmlns:p14="http://schemas.microsoft.com/office/powerpoint/2010/main" val="28090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AA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2FEE60E-A6E3-48CB-A6C8-36C2726E0D1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5925256-C8F0-4DA8-9ADB-ADD6FED1555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FAE4792-D617-4048-A324-61104CC7697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Times New Roman" pitchFamily="18" charset="0"/>
              </a:defRPr>
            </a:lvl1pPr>
          </a:lstStyle>
          <a:p>
            <a:pPr>
              <a:defRPr/>
            </a:pPr>
            <a:endParaRPr lang="en-US"/>
          </a:p>
        </p:txBody>
      </p:sp>
      <p:sp>
        <p:nvSpPr>
          <p:cNvPr id="1029" name="Rectangle 5">
            <a:extLst>
              <a:ext uri="{FF2B5EF4-FFF2-40B4-BE49-F238E27FC236}">
                <a16:creationId xmlns:a16="http://schemas.microsoft.com/office/drawing/2014/main" id="{09EF3991-F0FB-4CE8-BBE0-638814F6EFB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Times New Roman" pitchFamily="18" charset="0"/>
              </a:defRPr>
            </a:lvl1pPr>
          </a:lstStyle>
          <a:p>
            <a:pPr>
              <a:defRPr/>
            </a:pPr>
            <a:endParaRPr lang="en-US"/>
          </a:p>
        </p:txBody>
      </p:sp>
      <p:sp>
        <p:nvSpPr>
          <p:cNvPr id="1030" name="Rectangle 6">
            <a:extLst>
              <a:ext uri="{FF2B5EF4-FFF2-40B4-BE49-F238E27FC236}">
                <a16:creationId xmlns:a16="http://schemas.microsoft.com/office/drawing/2014/main" id="{2BBCDD2E-E6EB-441F-AC6A-870509DFA83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tx1"/>
                </a:solidFill>
                <a:latin typeface="Times New Roman" panose="02020603050405020304" pitchFamily="18" charset="0"/>
              </a:defRPr>
            </a:lvl1pPr>
          </a:lstStyle>
          <a:p>
            <a:pPr>
              <a:defRPr/>
            </a:pPr>
            <a:fld id="{0B255BF1-4715-49DC-9226-339DFCC77C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ustomXml" Target="../ink/ink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a:extLst>
              <a:ext uri="{FF2B5EF4-FFF2-40B4-BE49-F238E27FC236}">
                <a16:creationId xmlns:a16="http://schemas.microsoft.com/office/drawing/2014/main" id="{6EA30351-2144-4D16-831C-45C9AE819AA8}"/>
              </a:ext>
            </a:extLst>
          </p:cNvPr>
          <p:cNvSpPr/>
          <p:nvPr/>
        </p:nvSpPr>
        <p:spPr bwMode="auto">
          <a:xfrm>
            <a:off x="1142311" y="3429000"/>
            <a:ext cx="5334689" cy="4183312"/>
          </a:xfrm>
          <a:prstGeom prst="flowChartInputOutpu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charset="0"/>
            </a:endParaRPr>
          </a:p>
        </p:txBody>
      </p:sp>
      <p:sp>
        <p:nvSpPr>
          <p:cNvPr id="2" name="Flowchart: Data 1">
            <a:extLst>
              <a:ext uri="{FF2B5EF4-FFF2-40B4-BE49-F238E27FC236}">
                <a16:creationId xmlns:a16="http://schemas.microsoft.com/office/drawing/2014/main" id="{D05FA402-4A7A-46F3-926E-80EA90BEC2DE}"/>
              </a:ext>
            </a:extLst>
          </p:cNvPr>
          <p:cNvSpPr/>
          <p:nvPr/>
        </p:nvSpPr>
        <p:spPr bwMode="auto">
          <a:xfrm>
            <a:off x="-762000" y="1981200"/>
            <a:ext cx="5791200" cy="5029200"/>
          </a:xfrm>
          <a:prstGeom prst="flowChartInputOutpu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charset="0"/>
            </a:endParaRPr>
          </a:p>
        </p:txBody>
      </p:sp>
      <p:sp>
        <p:nvSpPr>
          <p:cNvPr id="3074" name="Rectangle 2">
            <a:extLst>
              <a:ext uri="{FF2B5EF4-FFF2-40B4-BE49-F238E27FC236}">
                <a16:creationId xmlns:a16="http://schemas.microsoft.com/office/drawing/2014/main" id="{1808235A-CE48-4DE8-B624-D85796A8790D}"/>
              </a:ext>
            </a:extLst>
          </p:cNvPr>
          <p:cNvSpPr>
            <a:spLocks noGrp="1" noChangeArrowheads="1"/>
          </p:cNvSpPr>
          <p:nvPr>
            <p:ph type="title"/>
          </p:nvPr>
        </p:nvSpPr>
        <p:spPr>
          <a:xfrm>
            <a:off x="501147" y="156185"/>
            <a:ext cx="8141706" cy="1088572"/>
          </a:xfrm>
        </p:spPr>
        <p:txBody>
          <a:bodyPr vert="horz" lIns="91440" tIns="45720" rIns="91440" bIns="45720" rtlCol="0" anchor="b">
            <a:normAutofit/>
          </a:bodyPr>
          <a:lstStyle/>
          <a:p>
            <a:pPr eaLnBrk="1" hangingPunct="1">
              <a:lnSpc>
                <a:spcPct val="90000"/>
              </a:lnSpc>
            </a:pPr>
            <a:r>
              <a:rPr lang="en-US" altLang="en-US" kern="1200" dirty="0">
                <a:ln w="0"/>
                <a:solidFill>
                  <a:schemeClr val="accent5">
                    <a:lumMod val="50000"/>
                  </a:schemeClr>
                </a:solidFill>
                <a:effectLst>
                  <a:outerShdw blurRad="38100" dist="19050" dir="2700000" algn="tl" rotWithShape="0">
                    <a:schemeClr val="dk1">
                      <a:alpha val="40000"/>
                    </a:schemeClr>
                  </a:outerShdw>
                </a:effectLst>
                <a:latin typeface="Berlin Sans FB Demi" panose="020E0802020502020306" pitchFamily="34" charset="0"/>
              </a:rPr>
              <a:t>Diurnal Temperature Cycles</a:t>
            </a:r>
          </a:p>
        </p:txBody>
      </p:sp>
      <p:pic>
        <p:nvPicPr>
          <p:cNvPr id="3" name="Picture 2" descr="A picture containing transport, wheel&#10;&#10;Description automatically generated">
            <a:extLst>
              <a:ext uri="{FF2B5EF4-FFF2-40B4-BE49-F238E27FC236}">
                <a16:creationId xmlns:a16="http://schemas.microsoft.com/office/drawing/2014/main" id="{55B75EC8-2E74-4C5D-811F-C3EEE684E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06" y="3886200"/>
            <a:ext cx="2598259" cy="2611316"/>
          </a:xfrm>
          <a:prstGeom prst="rect">
            <a:avLst/>
          </a:prstGeom>
        </p:spPr>
      </p:pic>
      <p:pic>
        <p:nvPicPr>
          <p:cNvPr id="1026" name="Picture 2">
            <a:extLst>
              <a:ext uri="{FF2B5EF4-FFF2-40B4-BE49-F238E27FC236}">
                <a16:creationId xmlns:a16="http://schemas.microsoft.com/office/drawing/2014/main" id="{7F5D039C-9212-406B-A6EA-6E3614EC6C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67200" y="5410200"/>
            <a:ext cx="4276585" cy="72701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C7D4DEB-0690-4CFF-B644-7711BFE32F99}"/>
              </a:ext>
            </a:extLst>
          </p:cNvPr>
          <p:cNvGrpSpPr/>
          <p:nvPr/>
        </p:nvGrpSpPr>
        <p:grpSpPr>
          <a:xfrm>
            <a:off x="1142311" y="4084388"/>
            <a:ext cx="360" cy="360"/>
            <a:chOff x="1142311" y="4084388"/>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A0F8F9D-DEAF-4626-8EC3-94A97D5AB888}"/>
                    </a:ext>
                  </a:extLst>
                </p14:cNvPr>
                <p14:cNvContentPartPr/>
                <p14:nvPr/>
              </p14:nvContentPartPr>
              <p14:xfrm>
                <a:off x="1142311" y="4084388"/>
                <a:ext cx="360" cy="360"/>
              </p14:xfrm>
            </p:contentPart>
          </mc:Choice>
          <mc:Fallback xmlns="">
            <p:pic>
              <p:nvPicPr>
                <p:cNvPr id="7" name="Ink 6">
                  <a:extLst>
                    <a:ext uri="{FF2B5EF4-FFF2-40B4-BE49-F238E27FC236}">
                      <a16:creationId xmlns:a16="http://schemas.microsoft.com/office/drawing/2014/main" id="{4A0F8F9D-DEAF-4626-8EC3-94A97D5AB888}"/>
                    </a:ext>
                  </a:extLst>
                </p:cNvPr>
                <p:cNvPicPr/>
                <p:nvPr/>
              </p:nvPicPr>
              <p:blipFill>
                <a:blip r:embed="rId6"/>
                <a:stretch>
                  <a:fillRect/>
                </a:stretch>
              </p:blipFill>
              <p:spPr>
                <a:xfrm>
                  <a:off x="1133671" y="40757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3A23DB3-C70F-4E8C-A880-596F03FF4C51}"/>
                    </a:ext>
                  </a:extLst>
                </p14:cNvPr>
                <p14:cNvContentPartPr/>
                <p14:nvPr/>
              </p14:nvContentPartPr>
              <p14:xfrm>
                <a:off x="1142311" y="4084388"/>
                <a:ext cx="360" cy="360"/>
              </p14:xfrm>
            </p:contentPart>
          </mc:Choice>
          <mc:Fallback xmlns="">
            <p:pic>
              <p:nvPicPr>
                <p:cNvPr id="8" name="Ink 7">
                  <a:extLst>
                    <a:ext uri="{FF2B5EF4-FFF2-40B4-BE49-F238E27FC236}">
                      <a16:creationId xmlns:a16="http://schemas.microsoft.com/office/drawing/2014/main" id="{E3A23DB3-C70F-4E8C-A880-596F03FF4C51}"/>
                    </a:ext>
                  </a:extLst>
                </p:cNvPr>
                <p:cNvPicPr/>
                <p:nvPr/>
              </p:nvPicPr>
              <p:blipFill>
                <a:blip r:embed="rId6"/>
                <a:stretch>
                  <a:fillRect/>
                </a:stretch>
              </p:blipFill>
              <p:spPr>
                <a:xfrm>
                  <a:off x="1133671" y="4075748"/>
                  <a:ext cx="18000" cy="18000"/>
                </a:xfrm>
                <a:prstGeom prst="rect">
                  <a:avLst/>
                </a:prstGeom>
              </p:spPr>
            </p:pic>
          </mc:Fallback>
        </mc:AlternateContent>
      </p:gr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a:extLst>
              <a:ext uri="{FF2B5EF4-FFF2-40B4-BE49-F238E27FC236}">
                <a16:creationId xmlns:a16="http://schemas.microsoft.com/office/drawing/2014/main" id="{4B509115-2965-47BE-87C6-E1A73F4AAB48}"/>
              </a:ext>
            </a:extLst>
          </p:cNvPr>
          <p:cNvSpPr/>
          <p:nvPr/>
        </p:nvSpPr>
        <p:spPr bwMode="auto">
          <a:xfrm>
            <a:off x="-609600" y="3682686"/>
            <a:ext cx="5334689" cy="4183312"/>
          </a:xfrm>
          <a:prstGeom prst="flowChartInputOutpu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charset="0"/>
            </a:endParaRPr>
          </a:p>
        </p:txBody>
      </p:sp>
      <p:sp>
        <p:nvSpPr>
          <p:cNvPr id="2" name="Title 1">
            <a:extLst>
              <a:ext uri="{FF2B5EF4-FFF2-40B4-BE49-F238E27FC236}">
                <a16:creationId xmlns:a16="http://schemas.microsoft.com/office/drawing/2014/main" id="{7A70BDB2-7EDB-4D03-80F4-C0ECB77626CD}"/>
              </a:ext>
            </a:extLst>
          </p:cNvPr>
          <p:cNvSpPr>
            <a:spLocks noGrp="1"/>
          </p:cNvSpPr>
          <p:nvPr>
            <p:ph type="title"/>
          </p:nvPr>
        </p:nvSpPr>
        <p:spPr>
          <a:xfrm>
            <a:off x="685800" y="93598"/>
            <a:ext cx="7772400" cy="1143000"/>
          </a:xfrm>
        </p:spPr>
        <p:txBody>
          <a:bodyPr/>
          <a:lstStyle/>
          <a:p>
            <a:r>
              <a:rPr lang="en-US" kern="1200" dirty="0">
                <a:ln w="0"/>
                <a:solidFill>
                  <a:schemeClr val="accent5">
                    <a:lumMod val="50000"/>
                  </a:schemeClr>
                </a:solidFill>
                <a:effectLst>
                  <a:outerShdw blurRad="38100" dist="19050" dir="2700000" algn="tl" rotWithShape="0">
                    <a:schemeClr val="dk1">
                      <a:alpha val="40000"/>
                    </a:schemeClr>
                  </a:outerShdw>
                </a:effectLst>
                <a:latin typeface="Berlin Sans FB Demi" panose="020E0802020502020306" pitchFamily="34" charset="0"/>
              </a:rPr>
              <a:t>Diurnal Cycle</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06D30DDB-5F68-4853-B867-5FFD6A75340C}"/>
              </a:ext>
            </a:extLst>
          </p:cNvPr>
          <p:cNvSpPr>
            <a:spLocks noGrp="1"/>
          </p:cNvSpPr>
          <p:nvPr>
            <p:ph idx="1"/>
          </p:nvPr>
        </p:nvSpPr>
        <p:spPr>
          <a:xfrm>
            <a:off x="152400" y="1236598"/>
            <a:ext cx="8763000" cy="1619127"/>
          </a:xfrm>
        </p:spPr>
        <p:txBody>
          <a:bodyPr/>
          <a:lstStyle/>
          <a:p>
            <a:pPr lvl="0"/>
            <a:r>
              <a:rPr lang="en-US" sz="2400" dirty="0"/>
              <a:t>As the Earth rotates, the sun rises in the East and sets in the West.  This is called the </a:t>
            </a:r>
            <a:r>
              <a:rPr lang="en-US" sz="2400" i="1" dirty="0"/>
              <a:t>diurnal cycle</a:t>
            </a:r>
            <a:r>
              <a:rPr lang="en-US" sz="2400" dirty="0"/>
              <a:t>.</a:t>
            </a:r>
          </a:p>
          <a:p>
            <a:pPr lvl="1"/>
            <a:r>
              <a:rPr lang="en-US" sz="2400" dirty="0"/>
              <a:t>The length of a day and the total amount of energy received over the course of a day depends on latitude and season.</a:t>
            </a:r>
          </a:p>
          <a:p>
            <a:pPr lvl="0"/>
            <a:endParaRPr lang="en-US" sz="2400" dirty="0"/>
          </a:p>
        </p:txBody>
      </p:sp>
      <p:pic>
        <p:nvPicPr>
          <p:cNvPr id="4" name="Picture 2" descr="Space Sun GIF by NASA - Find &amp; Share on GIPHY">
            <a:extLst>
              <a:ext uri="{FF2B5EF4-FFF2-40B4-BE49-F238E27FC236}">
                <a16:creationId xmlns:a16="http://schemas.microsoft.com/office/drawing/2014/main" id="{849EB906-E7A0-4BA8-96F6-BD5ACAD630B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91319"/>
            <a:ext cx="5911202" cy="3325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97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ata 7">
            <a:extLst>
              <a:ext uri="{FF2B5EF4-FFF2-40B4-BE49-F238E27FC236}">
                <a16:creationId xmlns:a16="http://schemas.microsoft.com/office/drawing/2014/main" id="{0170A468-F95B-4CAA-8CEB-1B0331A9A84B}"/>
              </a:ext>
            </a:extLst>
          </p:cNvPr>
          <p:cNvSpPr/>
          <p:nvPr/>
        </p:nvSpPr>
        <p:spPr bwMode="auto">
          <a:xfrm>
            <a:off x="-609600" y="3682686"/>
            <a:ext cx="5334689" cy="4183312"/>
          </a:xfrm>
          <a:prstGeom prst="flowChartInputOutpu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2"/>
              </a:solidFill>
              <a:effectLst/>
              <a:latin typeface="Arial" charset="0"/>
            </a:endParaRPr>
          </a:p>
        </p:txBody>
      </p:sp>
      <p:sp>
        <p:nvSpPr>
          <p:cNvPr id="2" name="Title 1">
            <a:extLst>
              <a:ext uri="{FF2B5EF4-FFF2-40B4-BE49-F238E27FC236}">
                <a16:creationId xmlns:a16="http://schemas.microsoft.com/office/drawing/2014/main" id="{EC05D889-627E-42A3-B505-946A1E4BE597}"/>
              </a:ext>
            </a:extLst>
          </p:cNvPr>
          <p:cNvSpPr>
            <a:spLocks noGrp="1"/>
          </p:cNvSpPr>
          <p:nvPr>
            <p:ph type="title"/>
          </p:nvPr>
        </p:nvSpPr>
        <p:spPr>
          <a:xfrm>
            <a:off x="685800" y="155713"/>
            <a:ext cx="7772400" cy="1143000"/>
          </a:xfrm>
        </p:spPr>
        <p:txBody>
          <a:bodyPr/>
          <a:lstStyle/>
          <a:p>
            <a:r>
              <a:rPr lang="en-US" altLang="en-US" kern="1200" dirty="0">
                <a:ln w="0"/>
                <a:solidFill>
                  <a:schemeClr val="accent5">
                    <a:lumMod val="50000"/>
                  </a:schemeClr>
                </a:solidFill>
                <a:effectLst>
                  <a:outerShdw blurRad="38100" dist="19050" dir="2700000" algn="tl" rotWithShape="0">
                    <a:schemeClr val="dk1">
                      <a:alpha val="40000"/>
                    </a:schemeClr>
                  </a:outerShdw>
                </a:effectLst>
                <a:latin typeface="Berlin Sans FB Demi" panose="020E0802020502020306" pitchFamily="34" charset="0"/>
              </a:rPr>
              <a:t>Solar Noon</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38489125-5497-4401-BC60-5625D98579EF}"/>
              </a:ext>
            </a:extLst>
          </p:cNvPr>
          <p:cNvSpPr>
            <a:spLocks noGrp="1"/>
          </p:cNvSpPr>
          <p:nvPr>
            <p:ph idx="1"/>
          </p:nvPr>
        </p:nvSpPr>
        <p:spPr>
          <a:xfrm>
            <a:off x="290134" y="1371600"/>
            <a:ext cx="8549066" cy="4183312"/>
          </a:xfrm>
        </p:spPr>
        <p:txBody>
          <a:bodyPr/>
          <a:lstStyle/>
          <a:p>
            <a:r>
              <a:rPr lang="en-US" sz="2400" dirty="0"/>
              <a:t>The change in angle of the sun throughout the course of the day causes temperature to vary, with the hottest part of the day usually occurring after the sun has reached its peak angle in the sky (a.k.a., solar noon).</a:t>
            </a:r>
          </a:p>
          <a:p>
            <a:endParaRPr lang="en-US" dirty="0"/>
          </a:p>
        </p:txBody>
      </p:sp>
      <p:pic>
        <p:nvPicPr>
          <p:cNvPr id="2050" name="Picture 2" descr="Solar: Solar Noon">
            <a:extLst>
              <a:ext uri="{FF2B5EF4-FFF2-40B4-BE49-F238E27FC236}">
                <a16:creationId xmlns:a16="http://schemas.microsoft.com/office/drawing/2014/main" id="{16FC9C54-BAFF-47FC-9BEA-FF3D67D25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426941"/>
            <a:ext cx="4286250" cy="3190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5D18108-69A6-4836-8C9A-8033BB2B5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82561"/>
            <a:ext cx="3504512" cy="3627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2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ata 6">
            <a:extLst>
              <a:ext uri="{FF2B5EF4-FFF2-40B4-BE49-F238E27FC236}">
                <a16:creationId xmlns:a16="http://schemas.microsoft.com/office/drawing/2014/main" id="{B1A9786F-4388-4A5E-B1A8-91CA10DFB60E}"/>
              </a:ext>
            </a:extLst>
          </p:cNvPr>
          <p:cNvSpPr/>
          <p:nvPr/>
        </p:nvSpPr>
        <p:spPr bwMode="auto">
          <a:xfrm>
            <a:off x="-609600" y="3657600"/>
            <a:ext cx="5334689" cy="4183312"/>
          </a:xfrm>
          <a:prstGeom prst="flowChartInputOutpu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charset="0"/>
            </a:endParaRPr>
          </a:p>
        </p:txBody>
      </p:sp>
      <p:sp>
        <p:nvSpPr>
          <p:cNvPr id="2" name="Title 1">
            <a:extLst>
              <a:ext uri="{FF2B5EF4-FFF2-40B4-BE49-F238E27FC236}">
                <a16:creationId xmlns:a16="http://schemas.microsoft.com/office/drawing/2014/main" id="{3D267415-A36C-4722-B35C-6C84ED9FE2A4}"/>
              </a:ext>
            </a:extLst>
          </p:cNvPr>
          <p:cNvSpPr>
            <a:spLocks noGrp="1"/>
          </p:cNvSpPr>
          <p:nvPr>
            <p:ph type="title"/>
          </p:nvPr>
        </p:nvSpPr>
        <p:spPr>
          <a:xfrm>
            <a:off x="685799" y="228600"/>
            <a:ext cx="7772400" cy="1143000"/>
          </a:xfrm>
        </p:spPr>
        <p:txBody>
          <a:bodyPr/>
          <a:lstStyle/>
          <a:p>
            <a:r>
              <a:rPr lang="en-US" kern="1200" dirty="0">
                <a:ln w="0"/>
                <a:solidFill>
                  <a:schemeClr val="accent5">
                    <a:lumMod val="50000"/>
                  </a:schemeClr>
                </a:solidFill>
                <a:effectLst>
                  <a:outerShdw blurRad="38100" dist="19050" dir="2700000" algn="tl" rotWithShape="0">
                    <a:schemeClr val="dk1">
                      <a:alpha val="40000"/>
                    </a:schemeClr>
                  </a:outerShdw>
                </a:effectLst>
                <a:latin typeface="Berlin Sans FB Demi" panose="020E0802020502020306" pitchFamily="34" charset="0"/>
              </a:rPr>
              <a:t>Land Heating</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DBE44760-9934-43C6-B3B3-562043AA70D9}"/>
              </a:ext>
            </a:extLst>
          </p:cNvPr>
          <p:cNvSpPr>
            <a:spLocks noGrp="1"/>
          </p:cNvSpPr>
          <p:nvPr>
            <p:ph idx="1"/>
          </p:nvPr>
        </p:nvSpPr>
        <p:spPr>
          <a:xfrm>
            <a:off x="699052" y="1371600"/>
            <a:ext cx="7772400" cy="4114800"/>
          </a:xfrm>
        </p:spPr>
        <p:txBody>
          <a:bodyPr/>
          <a:lstStyle/>
          <a:p>
            <a:r>
              <a:rPr lang="en-US" sz="2400" dirty="0"/>
              <a:t>Remember that land heats up and cools off faster than water.</a:t>
            </a:r>
          </a:p>
          <a:p>
            <a:pPr lvl="0"/>
            <a:endParaRPr lang="en-US" dirty="0"/>
          </a:p>
        </p:txBody>
      </p:sp>
      <p:pic>
        <p:nvPicPr>
          <p:cNvPr id="4098" name="Picture 2" descr="Meteorology Lecture 1 Weather and Climate Review. - ppt download">
            <a:extLst>
              <a:ext uri="{FF2B5EF4-FFF2-40B4-BE49-F238E27FC236}">
                <a16:creationId xmlns:a16="http://schemas.microsoft.com/office/drawing/2014/main" id="{E6DF4E68-87DF-4DD9-8376-08AAEE122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18650"/>
            <a:ext cx="5919442" cy="4439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ata 6">
            <a:extLst>
              <a:ext uri="{FF2B5EF4-FFF2-40B4-BE49-F238E27FC236}">
                <a16:creationId xmlns:a16="http://schemas.microsoft.com/office/drawing/2014/main" id="{0367600A-19AB-47A3-A22E-11D5FC73EB99}"/>
              </a:ext>
            </a:extLst>
          </p:cNvPr>
          <p:cNvSpPr/>
          <p:nvPr/>
        </p:nvSpPr>
        <p:spPr bwMode="auto">
          <a:xfrm>
            <a:off x="-609600" y="3682686"/>
            <a:ext cx="5334689" cy="4183312"/>
          </a:xfrm>
          <a:prstGeom prst="flowChartInputOutpu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charset="0"/>
            </a:endParaRPr>
          </a:p>
        </p:txBody>
      </p:sp>
      <p:sp>
        <p:nvSpPr>
          <p:cNvPr id="2" name="Title 1">
            <a:extLst>
              <a:ext uri="{FF2B5EF4-FFF2-40B4-BE49-F238E27FC236}">
                <a16:creationId xmlns:a16="http://schemas.microsoft.com/office/drawing/2014/main" id="{300992E2-95A0-4C3B-84B1-51CF169179E9}"/>
              </a:ext>
            </a:extLst>
          </p:cNvPr>
          <p:cNvSpPr>
            <a:spLocks noGrp="1"/>
          </p:cNvSpPr>
          <p:nvPr>
            <p:ph type="title"/>
          </p:nvPr>
        </p:nvSpPr>
        <p:spPr>
          <a:xfrm>
            <a:off x="702365" y="228600"/>
            <a:ext cx="7772400" cy="1143000"/>
          </a:xfrm>
        </p:spPr>
        <p:txBody>
          <a:bodyPr/>
          <a:lstStyle/>
          <a:p>
            <a:r>
              <a:rPr lang="en-US" kern="1200" dirty="0">
                <a:ln w="0"/>
                <a:solidFill>
                  <a:schemeClr val="accent5">
                    <a:lumMod val="50000"/>
                  </a:schemeClr>
                </a:solidFill>
                <a:effectLst>
                  <a:outerShdw blurRad="38100" dist="19050" dir="2700000" algn="tl" rotWithShape="0">
                    <a:schemeClr val="dk1">
                      <a:alpha val="40000"/>
                    </a:schemeClr>
                  </a:outerShdw>
                </a:effectLst>
                <a:latin typeface="Berlin Sans FB Demi" panose="020E0802020502020306" pitchFamily="34" charset="0"/>
              </a:rPr>
              <a:t>Temperatures at Night</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5BA9E6C3-0E89-4D88-A05F-3EB686EFC683}"/>
              </a:ext>
            </a:extLst>
          </p:cNvPr>
          <p:cNvSpPr>
            <a:spLocks noGrp="1"/>
          </p:cNvSpPr>
          <p:nvPr>
            <p:ph idx="1"/>
          </p:nvPr>
        </p:nvSpPr>
        <p:spPr>
          <a:xfrm>
            <a:off x="702365" y="1371600"/>
            <a:ext cx="7772400" cy="4114800"/>
          </a:xfrm>
        </p:spPr>
        <p:txBody>
          <a:bodyPr/>
          <a:lstStyle/>
          <a:p>
            <a:r>
              <a:rPr lang="en-US" sz="2400" dirty="0"/>
              <a:t>After the sun goes down the Earth emits radiation, which means the coolest part of the day generally occurs just before sunrise.</a:t>
            </a:r>
          </a:p>
          <a:p>
            <a:endParaRPr lang="en-US" b="1" dirty="0"/>
          </a:p>
        </p:txBody>
      </p:sp>
      <p:pic>
        <p:nvPicPr>
          <p:cNvPr id="3074" name="Picture 2">
            <a:extLst>
              <a:ext uri="{FF2B5EF4-FFF2-40B4-BE49-F238E27FC236}">
                <a16:creationId xmlns:a16="http://schemas.microsoft.com/office/drawing/2014/main" id="{6870D068-8FAF-43CD-83D1-956D6C41E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757" y="2927585"/>
            <a:ext cx="4084583" cy="3697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79E1FDC-92E8-4AF3-AF31-9780C48A4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53" y="2927585"/>
            <a:ext cx="4214553" cy="3714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42391"/>
      </p:ext>
    </p:extLst>
  </p:cSld>
  <p:clrMapOvr>
    <a:masterClrMapping/>
  </p:clrMapOvr>
</p:sld>
</file>

<file path=ppt/theme/theme1.xml><?xml version="1.0" encoding="utf-8"?>
<a:theme xmlns:a="http://schemas.openxmlformats.org/drawingml/2006/main" name="Default Desig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0DCF434B76F049A2CEA75E6A4FC781" ma:contentTypeVersion="4" ma:contentTypeDescription="Create a new document." ma:contentTypeScope="" ma:versionID="b68533a0c7837fac31e926291f5e54ce">
  <xsd:schema xmlns:xsd="http://www.w3.org/2001/XMLSchema" xmlns:xs="http://www.w3.org/2001/XMLSchema" xmlns:p="http://schemas.microsoft.com/office/2006/metadata/properties" xmlns:ns2="7678f3af-366b-4b7e-a00f-a701c5cd67ce" targetNamespace="http://schemas.microsoft.com/office/2006/metadata/properties" ma:root="true" ma:fieldsID="cd354c2ea28e86207406ae7730d28c82" ns2:_="">
    <xsd:import namespace="7678f3af-366b-4b7e-a00f-a701c5cd67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8f3af-366b-4b7e-a00f-a701c5cd6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BB3F1A-F6F9-4A46-9B32-169B722FFEE6}"/>
</file>

<file path=customXml/itemProps2.xml><?xml version="1.0" encoding="utf-8"?>
<ds:datastoreItem xmlns:ds="http://schemas.openxmlformats.org/officeDocument/2006/customXml" ds:itemID="{66FA143D-99F3-4694-831E-3E035BB9CF8D}"/>
</file>

<file path=customXml/itemProps3.xml><?xml version="1.0" encoding="utf-8"?>
<ds:datastoreItem xmlns:ds="http://schemas.openxmlformats.org/officeDocument/2006/customXml" ds:itemID="{8F75AFA3-D855-4D1A-A8FE-FE6B42A89AAD}"/>
</file>

<file path=docProps/app.xml><?xml version="1.0" encoding="utf-8"?>
<Properties xmlns="http://schemas.openxmlformats.org/officeDocument/2006/extended-properties" xmlns:vt="http://schemas.openxmlformats.org/officeDocument/2006/docPropsVTypes">
  <Template/>
  <TotalTime>2480</TotalTime>
  <Words>145</Words>
  <Application>Microsoft Office PowerPoint</Application>
  <PresentationFormat>On-screen Show (4:3)</PresentationFormat>
  <Paragraphs>11</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Berlin Sans FB Demi</vt:lpstr>
      <vt:lpstr>Times New Roman</vt:lpstr>
      <vt:lpstr>Default Design</vt:lpstr>
      <vt:lpstr>Diurnal Temperature Cycles</vt:lpstr>
      <vt:lpstr>Diurnal Cycle</vt:lpstr>
      <vt:lpstr>Solar Noon</vt:lpstr>
      <vt:lpstr>Land Heating</vt:lpstr>
      <vt:lpstr>Temperatures at 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Atmospheric Pressure?</dc:title>
  <dc:creator>Jolie Kavanagh</dc:creator>
  <cp:lastModifiedBy>Jolie Kavanagh</cp:lastModifiedBy>
  <cp:revision>25</cp:revision>
  <dcterms:created xsi:type="dcterms:W3CDTF">2020-05-20T22:43:40Z</dcterms:created>
  <dcterms:modified xsi:type="dcterms:W3CDTF">2020-06-16T23:46:00Z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0x0101003B0DCF434B76F049A2CEA75E6A4FC781</vt:lpwstr>
  </property>
  <property fmtid="{D5CDD505-2E9C-101B-9397-08002B2CF9AE}" pid="3" name="Order">
    <vt:r8>42700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